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61" r:id="rId4"/>
    <p:sldId id="273" r:id="rId5"/>
    <p:sldId id="262" r:id="rId6"/>
    <p:sldId id="272" r:id="rId7"/>
    <p:sldId id="263" r:id="rId8"/>
    <p:sldId id="260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80878" autoAdjust="0"/>
  </p:normalViewPr>
  <p:slideViewPr>
    <p:cSldViewPr snapToGrid="0">
      <p:cViewPr varScale="1">
        <p:scale>
          <a:sx n="83" d="100"/>
          <a:sy n="83" d="100"/>
        </p:scale>
        <p:origin x="1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E7E7-C1FF-42BA-98AB-3E4047D8BE0A}" type="datetimeFigureOut">
              <a:rPr lang="nl-BE" smtClean="0"/>
              <a:t>20/04/16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57EE1-3AA1-4A08-96B2-5DCBCD60962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27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Alle packages uitleggen</a:t>
            </a:r>
          </a:p>
          <a:p>
            <a:r>
              <a:rPr lang="nl-NL" dirty="0" smtClean="0"/>
              <a:t>(bijna) Onveranderd: usersystem + </a:t>
            </a:r>
            <a:r>
              <a:rPr lang="nl-NL" dirty="0" err="1" smtClean="0"/>
              <a:t>permission</a:t>
            </a:r>
            <a:endParaRPr lang="nl-NL" dirty="0" smtClean="0"/>
          </a:p>
          <a:p>
            <a:r>
              <a:rPr lang="nl-NL" dirty="0" smtClean="0"/>
              <a:t>Nieuw</a:t>
            </a:r>
            <a:r>
              <a:rPr lang="nl-NL" baseline="0" dirty="0" smtClean="0"/>
              <a:t> package: </a:t>
            </a:r>
            <a:r>
              <a:rPr lang="nl-NL" baseline="0" dirty="0" err="1" smtClean="0"/>
              <a:t>notification</a:t>
            </a:r>
            <a:r>
              <a:rPr lang="nl-NL" baseline="0" dirty="0" smtClean="0"/>
              <a:t>: mailbox</a:t>
            </a:r>
          </a:p>
          <a:p>
            <a:r>
              <a:rPr lang="nl-NL" baseline="0" dirty="0" err="1" smtClean="0"/>
              <a:t>Updated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constraints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assignment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bugreport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states</a:t>
            </a:r>
            <a:r>
              <a:rPr lang="nl-NL" baseline="0" dirty="0" smtClean="0"/>
              <a:t>,</a:t>
            </a:r>
            <a:r>
              <a:rPr lang="is-IS" baseline="0" dirty="0" smtClean="0"/>
              <a:t>…)</a:t>
            </a:r>
            <a:endParaRPr lang="nl-NL" baseline="0" dirty="0" smtClean="0"/>
          </a:p>
          <a:p>
            <a:r>
              <a:rPr lang="nl-NL" baseline="0" dirty="0" smtClean="0"/>
              <a:t>Model: access data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datamodel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996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Patterns</a:t>
            </a:r>
            <a:r>
              <a:rPr lang="nl-NL" dirty="0" smtClean="0"/>
              <a:t> uitleggen</a:t>
            </a:r>
          </a:p>
          <a:p>
            <a:r>
              <a:rPr lang="nl-NL" dirty="0" smtClean="0"/>
              <a:t>Access </a:t>
            </a:r>
            <a:r>
              <a:rPr lang="nl-NL" dirty="0" err="1" smtClean="0"/>
              <a:t>modifier</a:t>
            </a:r>
            <a:r>
              <a:rPr lang="nl-NL" dirty="0" smtClean="0"/>
              <a:t> </a:t>
            </a:r>
          </a:p>
          <a:p>
            <a:r>
              <a:rPr lang="nl-NL" dirty="0" smtClean="0"/>
              <a:t>Mix manieren voor </a:t>
            </a:r>
            <a:r>
              <a:rPr lang="nl-NL" dirty="0" err="1" smtClean="0"/>
              <a:t>undo</a:t>
            </a:r>
            <a:r>
              <a:rPr lang="nl-NL" dirty="0" smtClean="0"/>
              <a:t> (memento</a:t>
            </a:r>
            <a:r>
              <a:rPr lang="is-IS" dirty="0" smtClean="0"/>
              <a:t>…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toString</a:t>
            </a:r>
            <a:r>
              <a:rPr lang="nl-NL" dirty="0" smtClean="0"/>
              <a:t>() vermelden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4954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05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nl-BE" dirty="0" smtClean="0"/>
              <a:t>Bugreport</a:t>
            </a:r>
            <a:r>
              <a:rPr lang="nl-BE" baseline="0" dirty="0" smtClean="0"/>
              <a:t> has also a milestone</a:t>
            </a:r>
          </a:p>
          <a:p>
            <a:r>
              <a:rPr lang="nl-BE" baseline="0" dirty="0" smtClean="0"/>
              <a:t>Polymorphism GRASP Principle</a:t>
            </a:r>
          </a:p>
          <a:p>
            <a:r>
              <a:rPr lang="nl-BE" baseline="0" dirty="0" smtClean="0"/>
              <a:t>Milestone extends versionID</a:t>
            </a:r>
          </a:p>
          <a:p>
            <a:r>
              <a:rPr lang="nl-BE" baseline="0" dirty="0" smtClean="0"/>
              <a:t>Childs of subsystem, only child =&gt; milestone same as parent</a:t>
            </a:r>
          </a:p>
          <a:p>
            <a:r>
              <a:rPr lang="nl-BE" baseline="0" dirty="0" smtClean="0"/>
              <a:t>Default: M0</a:t>
            </a:r>
          </a:p>
          <a:p>
            <a:r>
              <a:rPr lang="nl-BE" dirty="0" smtClean="0"/>
              <a:t>AS,</a:t>
            </a:r>
            <a:r>
              <a:rPr lang="nl-BE" baseline="0" dirty="0" smtClean="0"/>
              <a:t> P, S has a milestone</a:t>
            </a:r>
          </a:p>
          <a:p>
            <a:r>
              <a:rPr lang="nl-BE" baseline="0" dirty="0" smtClean="0"/>
              <a:t>Set a milestone: constraints of the assignement</a:t>
            </a:r>
          </a:p>
          <a:p>
            <a:r>
              <a:rPr lang="nl-BE" baseline="0" dirty="0" smtClean="0"/>
              <a:t>Update a milestone =&gt; recusively all childs update 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954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Next</a:t>
            </a:r>
            <a:r>
              <a:rPr lang="en-GB" baseline="0" dirty="0" smtClean="0"/>
              <a:t> pattern: State pattern on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-&gt; because of difference in behaviour for different states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652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State pattern -&gt; state specific behaviour !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bv</a:t>
            </a:r>
            <a:r>
              <a:rPr lang="en-GB" dirty="0" smtClean="0"/>
              <a:t> Assign -&gt; add test but no patch</a:t>
            </a:r>
          </a:p>
          <a:p>
            <a:r>
              <a:rPr lang="en-GB" dirty="0" smtClean="0"/>
              <a:t>How?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call to </a:t>
            </a:r>
            <a:r>
              <a:rPr lang="en-GB" baseline="0" dirty="0" err="1" smtClean="0"/>
              <a:t>internState</a:t>
            </a:r>
            <a:endParaRPr lang="en-GB" baseline="0" dirty="0" smtClean="0"/>
          </a:p>
          <a:p>
            <a:r>
              <a:rPr lang="en-GB" baseline="0" dirty="0" smtClean="0"/>
              <a:t>	-&gt; Handles call (got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param</a:t>
            </a:r>
            <a:r>
              <a:rPr lang="en-GB" baseline="0" dirty="0" smtClean="0"/>
              <a:t> if needed)</a:t>
            </a:r>
          </a:p>
          <a:p>
            <a:r>
              <a:rPr lang="en-GB" baseline="0" dirty="0" smtClean="0"/>
              <a:t>	-&gt; Changes state of the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if needed -&gt; </a:t>
            </a:r>
            <a:r>
              <a:rPr lang="en-GB" baseline="0" dirty="0" err="1" smtClean="0"/>
              <a:t>setInternState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Extra : Made them immutable </a:t>
            </a:r>
          </a:p>
          <a:p>
            <a:r>
              <a:rPr lang="en-GB" baseline="0" dirty="0" smtClean="0"/>
              <a:t>-&gt; easy memento and intern state saving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482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SequenceDiagram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-&gt; </a:t>
            </a:r>
            <a:r>
              <a:rPr lang="en-GB" baseline="0" dirty="0" err="1" smtClean="0"/>
              <a:t>addTest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-&gt; change the </a:t>
            </a:r>
            <a:r>
              <a:rPr lang="en-GB" baseline="0" dirty="0" err="1" smtClean="0"/>
              <a:t>internState</a:t>
            </a:r>
            <a:r>
              <a:rPr lang="en-GB" baseline="0" dirty="0" smtClean="0"/>
              <a:t> of the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+ add new test</a:t>
            </a:r>
          </a:p>
          <a:p>
            <a:endParaRPr lang="en-GB" baseline="0" dirty="0" smtClean="0"/>
          </a:p>
          <a:p>
            <a:r>
              <a:rPr lang="en-GB" baseline="0" dirty="0" smtClean="0"/>
              <a:t>Other used Patterns: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Chain of responsibility (in permission system see previous iteration)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Iterator: Tree object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Composite</a:t>
            </a:r>
            <a:r>
              <a:rPr lang="en-GB" baseline="0" smtClean="0"/>
              <a:t>: Mailboxes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1567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95 % coverage overall (in 915 tests)</a:t>
            </a:r>
          </a:p>
          <a:p>
            <a:r>
              <a:rPr lang="en-GB" dirty="0" smtClean="0"/>
              <a:t>99</a:t>
            </a:r>
            <a:r>
              <a:rPr lang="en-GB" baseline="0" dirty="0" smtClean="0"/>
              <a:t> % on </a:t>
            </a:r>
            <a:r>
              <a:rPr lang="en-GB" baseline="0" dirty="0" err="1" smtClean="0"/>
              <a:t>bugdomain</a:t>
            </a:r>
            <a:r>
              <a:rPr lang="en-GB" baseline="0" dirty="0" smtClean="0"/>
              <a:t> (= core logic)</a:t>
            </a:r>
            <a:endParaRPr lang="en-GB" dirty="0" smtClean="0"/>
          </a:p>
          <a:p>
            <a:r>
              <a:rPr lang="en-GB" dirty="0" smtClean="0"/>
              <a:t>-&gt; run demo?</a:t>
            </a:r>
          </a:p>
          <a:p>
            <a:endParaRPr lang="en-GB" dirty="0" smtClean="0"/>
          </a:p>
          <a:p>
            <a:r>
              <a:rPr lang="en-GB" dirty="0" smtClean="0"/>
              <a:t>Worked similar to previous iteration :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Mocking</a:t>
            </a:r>
            <a:r>
              <a:rPr lang="en-GB" baseline="0" dirty="0" smtClean="0"/>
              <a:t> for System Tests -&gt; on UI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Most is white box testing</a:t>
            </a:r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r>
              <a:rPr lang="en-GB" dirty="0" smtClean="0"/>
              <a:t>BUT: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More Unit Tests for Controller (/Model package)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16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85615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6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4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8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83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02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4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2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2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6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5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6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6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8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BugTrap</a:t>
            </a:r>
            <a:r>
              <a:rPr lang="en-GB" dirty="0" smtClean="0"/>
              <a:t> iteration 2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Group 03</a:t>
            </a:r>
          </a:p>
          <a:p>
            <a:r>
              <a:rPr lang="en-GB" dirty="0" smtClean="0"/>
              <a:t>Kwinten Buytaert, Mathias </a:t>
            </a:r>
            <a:r>
              <a:rPr lang="en-GB" dirty="0" err="1" smtClean="0"/>
              <a:t>Dekempeneer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Vincent </a:t>
            </a:r>
            <a:r>
              <a:rPr lang="en-GB" dirty="0" err="1" smtClean="0"/>
              <a:t>Derkinderen</a:t>
            </a:r>
            <a:r>
              <a:rPr lang="en-GB" dirty="0" smtClean="0"/>
              <a:t> &amp; Ben Goethuys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21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28"/>
            <a:ext cx="9144000" cy="4206936"/>
          </a:xfrm>
        </p:spPr>
      </p:pic>
    </p:spTree>
    <p:extLst>
      <p:ext uri="{BB962C8B-B14F-4D97-AF65-F5344CB8AC3E}">
        <p14:creationId xmlns:p14="http://schemas.microsoft.com/office/powerpoint/2010/main" val="14741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225899" y="3366197"/>
            <a:ext cx="3265714" cy="7837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00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99" y="0"/>
            <a:ext cx="7967801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051663" y="4494178"/>
            <a:ext cx="6795831" cy="17607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4085" y="0"/>
            <a:ext cx="6795831" cy="7295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5" y="2180937"/>
            <a:ext cx="8430785" cy="35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Test Coverage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31" y="2051469"/>
            <a:ext cx="3896269" cy="4001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886331" y="2051469"/>
            <a:ext cx="2558972" cy="1985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3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Roles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Design Coordinator – Kwinten Buytaert</a:t>
            </a:r>
          </a:p>
          <a:p>
            <a:r>
              <a:rPr lang="en-GB" dirty="0" smtClean="0"/>
              <a:t>Test Coordinator – Ben Goethuys</a:t>
            </a:r>
          </a:p>
          <a:p>
            <a:r>
              <a:rPr lang="en-GB" dirty="0" smtClean="0"/>
              <a:t>Domain Coordinator – Vincent </a:t>
            </a:r>
            <a:r>
              <a:rPr lang="en-GB" dirty="0" err="1" smtClean="0"/>
              <a:t>Derkinderen</a:t>
            </a:r>
            <a:endParaRPr lang="en-GB" dirty="0" smtClean="0"/>
          </a:p>
          <a:p>
            <a:r>
              <a:rPr lang="en-GB" dirty="0" smtClean="0"/>
              <a:t>“Project” Coordinator – Mathias </a:t>
            </a:r>
            <a:r>
              <a:rPr lang="en-GB" dirty="0" err="1" smtClean="0"/>
              <a:t>Dekempeneer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2916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0"/>
            <a:ext cx="7704667" cy="1981200"/>
          </a:xfrm>
        </p:spPr>
        <p:txBody>
          <a:bodyPr/>
          <a:lstStyle/>
          <a:p>
            <a:r>
              <a:rPr lang="en-GB" dirty="0" smtClean="0"/>
              <a:t>Time table</a:t>
            </a:r>
            <a:endParaRPr lang="nl-B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5266"/>
              </p:ext>
            </p:extLst>
          </p:nvPr>
        </p:nvGraphicFramePr>
        <p:xfrm>
          <a:off x="1390694" y="1536984"/>
          <a:ext cx="6906999" cy="5097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885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4743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6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7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8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9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studie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5:50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7:40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59290">
                <a:tc gridSpan="2"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gemeenschappelijk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presentatie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hoorcollege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totaal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24:05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iteration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109:50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107:05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64:15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9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159000"/>
            <a:ext cx="7704667" cy="3840816"/>
          </a:xfrm>
        </p:spPr>
        <p:txBody>
          <a:bodyPr/>
          <a:lstStyle/>
          <a:p>
            <a:r>
              <a:rPr lang="en-GB" dirty="0" smtClean="0"/>
              <a:t>General overview</a:t>
            </a:r>
          </a:p>
          <a:p>
            <a:r>
              <a:rPr lang="en-GB" dirty="0" smtClean="0"/>
              <a:t>Design choices</a:t>
            </a:r>
          </a:p>
          <a:p>
            <a:pPr lvl="1"/>
            <a:r>
              <a:rPr lang="en-GB" dirty="0" smtClean="0"/>
              <a:t>Undo</a:t>
            </a:r>
          </a:p>
          <a:p>
            <a:pPr lvl="1"/>
            <a:r>
              <a:rPr lang="en-GB" dirty="0" smtClean="0"/>
              <a:t>Mailboxes</a:t>
            </a:r>
          </a:p>
          <a:p>
            <a:pPr lvl="1"/>
            <a:r>
              <a:rPr lang="en-GB" dirty="0" smtClean="0"/>
              <a:t>Milestones</a:t>
            </a:r>
          </a:p>
          <a:p>
            <a:pPr lvl="1"/>
            <a:r>
              <a:rPr lang="en-GB" dirty="0" err="1" smtClean="0"/>
              <a:t>Bugreport</a:t>
            </a:r>
            <a:r>
              <a:rPr lang="en-GB" dirty="0"/>
              <a:t> </a:t>
            </a:r>
            <a:r>
              <a:rPr lang="en-GB" dirty="0" smtClean="0"/>
              <a:t>states</a:t>
            </a:r>
          </a:p>
          <a:p>
            <a:r>
              <a:rPr lang="en-GB" dirty="0" smtClean="0"/>
              <a:t>Testing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97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General Overview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0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4972594" y="4875669"/>
            <a:ext cx="1881052" cy="758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8" y="596680"/>
            <a:ext cx="8377646" cy="6162980"/>
          </a:xfr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959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9" y="1456727"/>
            <a:ext cx="6897583" cy="4293677"/>
          </a:xfrm>
        </p:spPr>
      </p:pic>
    </p:spTree>
    <p:extLst>
      <p:ext uri="{BB962C8B-B14F-4D97-AF65-F5344CB8AC3E}">
        <p14:creationId xmlns:p14="http://schemas.microsoft.com/office/powerpoint/2010/main" val="17248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132113" y="2010549"/>
            <a:ext cx="3387635" cy="758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47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9" y="973831"/>
            <a:ext cx="8421641" cy="49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3697514" y="1638016"/>
            <a:ext cx="2339220" cy="300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37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302</TotalTime>
  <Words>553</Words>
  <Application>Microsoft Macintosh PowerPoint</Application>
  <PresentationFormat>Diavoorstelling (4:3)</PresentationFormat>
  <Paragraphs>367</Paragraphs>
  <Slides>16</Slides>
  <Notes>8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Parallax</vt:lpstr>
      <vt:lpstr>BugTrap iteration 2</vt:lpstr>
      <vt:lpstr>Contents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Test Coverage</vt:lpstr>
      <vt:lpstr>Roles</vt:lpstr>
      <vt:lpstr>Time table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BugTrap iteration 2</dc:title>
  <dc:creator>Kwinten Buytaert</dc:creator>
  <cp:lastModifiedBy>r0375050</cp:lastModifiedBy>
  <cp:revision>29</cp:revision>
  <dcterms:created xsi:type="dcterms:W3CDTF">2016-04-18T12:16:35Z</dcterms:created>
  <dcterms:modified xsi:type="dcterms:W3CDTF">2016-04-20T10:42:24Z</dcterms:modified>
</cp:coreProperties>
</file>